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11/30/2017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11/30/2017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Character Counts: What Are Colleges Looking For?</a:t>
            </a:r>
            <a:br>
              <a:rPr lang="en-US" dirty="0"/>
            </a:br>
            <a:endParaRPr lang="en-US" dirty="0"/>
          </a:p>
        </p:txBody>
      </p:sp>
      <p:sp>
        <p:nvSpPr>
          <p:cNvPr id="3" name="Subtitle 2"/>
          <p:cNvSpPr>
            <a:spLocks noGrp="1"/>
          </p:cNvSpPr>
          <p:nvPr>
            <p:ph type="subTitle" idx="1"/>
          </p:nvPr>
        </p:nvSpPr>
        <p:spPr/>
        <p:txBody>
          <a:bodyPr/>
          <a:lstStyle/>
          <a:p>
            <a:r>
              <a:rPr lang="en-US" dirty="0" err="1" smtClean="0"/>
              <a:t>Fom</a:t>
            </a:r>
            <a:r>
              <a:rPr lang="en-US" dirty="0" smtClean="0"/>
              <a:t> </a:t>
            </a:r>
            <a:r>
              <a:rPr lang="en-US" dirty="0" err="1" smtClean="0"/>
              <a:t>BigFuture</a:t>
            </a:r>
            <a:r>
              <a:rPr lang="en-US" dirty="0" smtClean="0"/>
              <a:t> through </a:t>
            </a:r>
            <a:r>
              <a:rPr lang="en-US" dirty="0" err="1" smtClean="0"/>
              <a:t>Collegeboard</a:t>
            </a:r>
            <a:endParaRPr lang="en-US" dirty="0"/>
          </a:p>
        </p:txBody>
      </p:sp>
    </p:spTree>
    <p:extLst>
      <p:ext uri="{BB962C8B-B14F-4D97-AF65-F5344CB8AC3E}">
        <p14:creationId xmlns:p14="http://schemas.microsoft.com/office/powerpoint/2010/main" val="44541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Essay (</a:t>
            </a:r>
            <a:r>
              <a:rPr lang="en-US" dirty="0" err="1" smtClean="0"/>
              <a:t>Con’t</a:t>
            </a:r>
            <a:r>
              <a:rPr lang="en-US" dirty="0" smtClean="0"/>
              <a:t>)</a:t>
            </a:r>
            <a:endParaRPr lang="en-US" dirty="0"/>
          </a:p>
        </p:txBody>
      </p:sp>
      <p:sp>
        <p:nvSpPr>
          <p:cNvPr id="3" name="Content Placeholder 2"/>
          <p:cNvSpPr>
            <a:spLocks noGrp="1"/>
          </p:cNvSpPr>
          <p:nvPr>
            <p:ph idx="1"/>
          </p:nvPr>
        </p:nvSpPr>
        <p:spPr>
          <a:xfrm>
            <a:off x="818712" y="2222287"/>
            <a:ext cx="10554574" cy="4204271"/>
          </a:xfrm>
        </p:spPr>
        <p:txBody>
          <a:bodyPr>
            <a:normAutofit/>
          </a:bodyPr>
          <a:lstStyle/>
          <a:p>
            <a:r>
              <a:rPr lang="en-US" b="1" dirty="0"/>
              <a:t>Do</a:t>
            </a:r>
            <a:r>
              <a:rPr lang="en-US" dirty="0"/>
              <a:t> share your personal story and thoughts, take a creative approach and highlight areas that aren’t covered in other parts of the application, like your high school records</a:t>
            </a:r>
            <a:r>
              <a:rPr lang="en-US" dirty="0" smtClean="0"/>
              <a:t>.</a:t>
            </a:r>
          </a:p>
          <a:p>
            <a:r>
              <a:rPr lang="en-US" b="1" dirty="0"/>
              <a:t>Do</a:t>
            </a:r>
            <a:r>
              <a:rPr lang="en-US" dirty="0"/>
              <a:t> focus on one aspect of yourself so the readers can learn more about who you are. Remember that the readers must be able to find your main idea and follow it from beginning to end. Ask a parent or teacher to read just your introduction and tell you what he or she thinks your essay is about</a:t>
            </a:r>
            <a:r>
              <a:rPr lang="en-US" dirty="0" smtClean="0"/>
              <a:t>.</a:t>
            </a:r>
          </a:p>
          <a:p>
            <a:r>
              <a:rPr lang="en-US" b="1" dirty="0"/>
              <a:t>Do</a:t>
            </a:r>
            <a:r>
              <a:rPr lang="en-US" dirty="0"/>
              <a:t> include specific details, examples, reasons and so on to develop your ideas. </a:t>
            </a:r>
            <a:r>
              <a:rPr lang="en-US" dirty="0"/>
              <a:t>D</a:t>
            </a:r>
            <a:r>
              <a:rPr lang="en-US" dirty="0" smtClean="0"/>
              <a:t>escribe </a:t>
            </a:r>
            <a:r>
              <a:rPr lang="en-US" dirty="0"/>
              <a:t>a situation when you were surrounded by various types of people. What were you doing? Whom did you talk with? What did you take away from the experience</a:t>
            </a:r>
            <a:r>
              <a:rPr lang="en-US" dirty="0" smtClean="0"/>
              <a:t>?</a:t>
            </a:r>
          </a:p>
          <a:p>
            <a:r>
              <a:rPr lang="en-US" b="1" dirty="0"/>
              <a:t>Do</a:t>
            </a:r>
            <a:r>
              <a:rPr lang="en-US" dirty="0"/>
              <a:t> write in your own voice. For the above example, you could write about a real experience that you had and how it made you feel you had to take action. And note that admission officers will be able to tell if your essay was </a:t>
            </a:r>
            <a:r>
              <a:rPr lang="en-US" dirty="0" smtClean="0"/>
              <a:t>written by </a:t>
            </a:r>
            <a:r>
              <a:rPr lang="en-US" dirty="0"/>
              <a:t>an adult.</a:t>
            </a:r>
            <a:endParaRPr lang="en-US" dirty="0"/>
          </a:p>
        </p:txBody>
      </p:sp>
    </p:spTree>
    <p:extLst>
      <p:ext uri="{BB962C8B-B14F-4D97-AF65-F5344CB8AC3E}">
        <p14:creationId xmlns:p14="http://schemas.microsoft.com/office/powerpoint/2010/main" val="1289020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Letters</a:t>
            </a:r>
            <a:endParaRPr lang="en-US" dirty="0"/>
          </a:p>
        </p:txBody>
      </p:sp>
      <p:sp>
        <p:nvSpPr>
          <p:cNvPr id="3" name="Content Placeholder 2"/>
          <p:cNvSpPr>
            <a:spLocks noGrp="1"/>
          </p:cNvSpPr>
          <p:nvPr>
            <p:ph idx="1"/>
          </p:nvPr>
        </p:nvSpPr>
        <p:spPr/>
        <p:txBody>
          <a:bodyPr/>
          <a:lstStyle/>
          <a:p>
            <a:r>
              <a:rPr lang="en-US" dirty="0"/>
              <a:t> </a:t>
            </a:r>
            <a:r>
              <a:rPr lang="en-US" sz="2400" dirty="0"/>
              <a:t>Recommendation letters can tell a lot about the kind of person you are. A teacher who knows you well can give insight into not just your academic strengths but also the qualities you display in class, such as leadership or fairness.</a:t>
            </a:r>
            <a:endParaRPr lang="en-US" sz="2400" dirty="0"/>
          </a:p>
        </p:txBody>
      </p:sp>
    </p:spTree>
    <p:extLst>
      <p:ext uri="{BB962C8B-B14F-4D97-AF65-F5344CB8AC3E}">
        <p14:creationId xmlns:p14="http://schemas.microsoft.com/office/powerpoint/2010/main" val="3402779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useful tips to keep in mind</a:t>
            </a:r>
            <a:endParaRPr lang="en-US" dirty="0"/>
          </a:p>
        </p:txBody>
      </p:sp>
      <p:sp>
        <p:nvSpPr>
          <p:cNvPr id="3" name="Content Placeholder 2"/>
          <p:cNvSpPr>
            <a:spLocks noGrp="1"/>
          </p:cNvSpPr>
          <p:nvPr>
            <p:ph idx="1"/>
          </p:nvPr>
        </p:nvSpPr>
        <p:spPr/>
        <p:txBody>
          <a:bodyPr/>
          <a:lstStyle/>
          <a:p>
            <a:r>
              <a:rPr lang="en-US" sz="2800" dirty="0" smtClean="0"/>
              <a:t>High School GPA and Class Rank</a:t>
            </a:r>
          </a:p>
          <a:p>
            <a:r>
              <a:rPr lang="en-US" sz="2800" dirty="0" smtClean="0"/>
              <a:t>AP/Dual Credit and Honors Classes</a:t>
            </a:r>
          </a:p>
          <a:p>
            <a:r>
              <a:rPr lang="en-US" sz="2800" dirty="0" smtClean="0"/>
              <a:t>Test Scores</a:t>
            </a:r>
          </a:p>
          <a:p>
            <a:pPr marL="0" indent="0">
              <a:buNone/>
            </a:pPr>
            <a:endParaRPr lang="en-US" dirty="0" smtClean="0"/>
          </a:p>
          <a:p>
            <a:endParaRPr lang="en-US" dirty="0"/>
          </a:p>
        </p:txBody>
      </p:sp>
    </p:spTree>
    <p:extLst>
      <p:ext uri="{BB962C8B-B14F-4D97-AF65-F5344CB8AC3E}">
        <p14:creationId xmlns:p14="http://schemas.microsoft.com/office/powerpoint/2010/main" val="788992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are college admission officers looking for when they read your application? </a:t>
            </a:r>
          </a:p>
        </p:txBody>
      </p:sp>
      <p:sp>
        <p:nvSpPr>
          <p:cNvPr id="3" name="Content Placeholder 2"/>
          <p:cNvSpPr>
            <a:spLocks noGrp="1"/>
          </p:cNvSpPr>
          <p:nvPr>
            <p:ph idx="1"/>
          </p:nvPr>
        </p:nvSpPr>
        <p:spPr/>
        <p:txBody>
          <a:bodyPr>
            <a:normAutofit/>
          </a:bodyPr>
          <a:lstStyle/>
          <a:p>
            <a:r>
              <a:rPr lang="en-US" sz="2400" dirty="0" smtClean="0"/>
              <a:t>They </a:t>
            </a:r>
            <a:r>
              <a:rPr lang="en-US" sz="2400" dirty="0"/>
              <a:t>take into account more than your GPA and test scores. Your character and the personal qualities you can bring to a college are important too. That’s why you need to think about your goals, accomplishments and personal values and figure out how you can best express those in your applications.</a:t>
            </a:r>
            <a:endParaRPr lang="en-US" sz="2400" dirty="0"/>
          </a:p>
        </p:txBody>
      </p:sp>
    </p:spTree>
    <p:extLst>
      <p:ext uri="{BB962C8B-B14F-4D97-AF65-F5344CB8AC3E}">
        <p14:creationId xmlns:p14="http://schemas.microsoft.com/office/powerpoint/2010/main" val="2101793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07" y="653250"/>
            <a:ext cx="10571998" cy="970450"/>
          </a:xfrm>
        </p:spPr>
        <p:txBody>
          <a:bodyPr/>
          <a:lstStyle/>
          <a:p>
            <a:r>
              <a:rPr lang="en-US" b="0" dirty="0"/>
              <a:t>Earl Johnson, Associate Vice President and Dean of Admission, University of Tulsa</a:t>
            </a:r>
            <a:endParaRPr lang="en-US" dirty="0"/>
          </a:p>
        </p:txBody>
      </p:sp>
      <p:pic>
        <p:nvPicPr>
          <p:cNvPr id="4" name="Earl_848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67025" y="2222500"/>
            <a:ext cx="6456363" cy="3636963"/>
          </a:xfrm>
        </p:spPr>
      </p:pic>
    </p:spTree>
    <p:extLst>
      <p:ext uri="{BB962C8B-B14F-4D97-AF65-F5344CB8AC3E}">
        <p14:creationId xmlns:p14="http://schemas.microsoft.com/office/powerpoint/2010/main" val="914281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Qualities</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quarter" idx="16"/>
          </p:nvPr>
        </p:nvSpPr>
        <p:spPr/>
        <p:txBody>
          <a:bodyPr>
            <a:normAutofit fontScale="92500"/>
          </a:bodyPr>
          <a:lstStyle/>
          <a:p>
            <a:pPr marL="285750" indent="-285750" fontAlgn="base">
              <a:buFont typeface="Arial" panose="020B0604020202020204" pitchFamily="34" charset="0"/>
              <a:buChar char="•"/>
            </a:pPr>
            <a:r>
              <a:rPr lang="en-US" sz="2400" dirty="0"/>
              <a:t>Leadership</a:t>
            </a:r>
          </a:p>
          <a:p>
            <a:pPr marL="285750" indent="-285750" fontAlgn="base">
              <a:buFont typeface="Arial" panose="020B0604020202020204" pitchFamily="34" charset="0"/>
              <a:buChar char="•"/>
            </a:pPr>
            <a:r>
              <a:rPr lang="en-US" sz="2400" dirty="0"/>
              <a:t>A willingness to take risks</a:t>
            </a:r>
          </a:p>
          <a:p>
            <a:pPr marL="285750" indent="-285750" fontAlgn="base">
              <a:buFont typeface="Arial" panose="020B0604020202020204" pitchFamily="34" charset="0"/>
              <a:buChar char="•"/>
            </a:pPr>
            <a:r>
              <a:rPr lang="en-US" sz="2400" dirty="0"/>
              <a:t>Initiative</a:t>
            </a:r>
          </a:p>
          <a:p>
            <a:pPr marL="285750" indent="-285750" fontAlgn="base">
              <a:buFont typeface="Arial" panose="020B0604020202020204" pitchFamily="34" charset="0"/>
              <a:buChar char="•"/>
            </a:pPr>
            <a:r>
              <a:rPr lang="en-US" sz="2400" dirty="0"/>
              <a:t>A sense of social responsibility</a:t>
            </a:r>
          </a:p>
          <a:p>
            <a:pPr marL="285750" indent="-285750" fontAlgn="base">
              <a:buFont typeface="Arial" panose="020B0604020202020204" pitchFamily="34" charset="0"/>
              <a:buChar char="•"/>
            </a:pPr>
            <a:r>
              <a:rPr lang="en-US" sz="2400" dirty="0"/>
              <a:t>A commitment to service</a:t>
            </a:r>
          </a:p>
          <a:p>
            <a:pPr marL="285750" indent="-285750" fontAlgn="base">
              <a:buFont typeface="Arial" panose="020B0604020202020204" pitchFamily="34" charset="0"/>
              <a:buChar char="•"/>
            </a:pPr>
            <a:r>
              <a:rPr lang="en-US" sz="2400" dirty="0"/>
              <a:t>Special talents or abilities</a:t>
            </a:r>
          </a:p>
          <a:p>
            <a:endParaRPr lang="en-US" dirty="0"/>
          </a:p>
        </p:txBody>
      </p:sp>
    </p:spTree>
    <p:extLst>
      <p:ext uri="{BB962C8B-B14F-4D97-AF65-F5344CB8AC3E}">
        <p14:creationId xmlns:p14="http://schemas.microsoft.com/office/powerpoint/2010/main" val="854075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8947" y="927279"/>
            <a:ext cx="9865217" cy="5016758"/>
          </a:xfrm>
          <a:prstGeom prst="rect">
            <a:avLst/>
          </a:prstGeom>
          <a:noFill/>
        </p:spPr>
        <p:txBody>
          <a:bodyPr wrap="square" rtlCol="0">
            <a:spAutoFit/>
          </a:bodyPr>
          <a:lstStyle/>
          <a:p>
            <a:r>
              <a:rPr lang="en-US" sz="4000" dirty="0"/>
              <a:t>They want the class valedictorians, says Marty O’Connell, executive director of Colleges That Change Lives. But they also are looking for “students who are going to be involved in a lot of activities and students who are musicians and students who are athletes and everything in between.”</a:t>
            </a:r>
            <a:endParaRPr lang="en-US" sz="4000" dirty="0"/>
          </a:p>
        </p:txBody>
      </p:sp>
    </p:spTree>
    <p:extLst>
      <p:ext uri="{BB962C8B-B14F-4D97-AF65-F5344CB8AC3E}">
        <p14:creationId xmlns:p14="http://schemas.microsoft.com/office/powerpoint/2010/main" val="3656937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I show colleges what is Special about Me?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720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Extracurricular Activities</a:t>
            </a:r>
            <a:endParaRPr lang="en-US" dirty="0"/>
          </a:p>
        </p:txBody>
      </p:sp>
      <p:sp>
        <p:nvSpPr>
          <p:cNvPr id="3" name="Content Placeholder 2"/>
          <p:cNvSpPr>
            <a:spLocks noGrp="1"/>
          </p:cNvSpPr>
          <p:nvPr>
            <p:ph idx="1"/>
          </p:nvPr>
        </p:nvSpPr>
        <p:spPr/>
        <p:txBody>
          <a:bodyPr/>
          <a:lstStyle/>
          <a:p>
            <a:r>
              <a:rPr lang="en-US" sz="2000" dirty="0"/>
              <a:t>What you do outside the classroom reveals a lot about you. That’s why some applications ask for details about extracurricular activities. But remember, it’s not the number of activities that’s important. Admission officers want to know what you’ve learned and how you’ve grown from </a:t>
            </a:r>
            <a:r>
              <a:rPr lang="en-US" sz="2000" dirty="0" smtClean="0"/>
              <a:t>participating </a:t>
            </a:r>
            <a:r>
              <a:rPr lang="en-US" sz="2000" dirty="0"/>
              <a:t>in these activities. </a:t>
            </a:r>
            <a:endParaRPr lang="en-US" sz="2000" dirty="0" smtClean="0"/>
          </a:p>
          <a:p>
            <a:pPr lvl="1"/>
            <a:r>
              <a:rPr lang="en-US" sz="1800" dirty="0" smtClean="0"/>
              <a:t>School Activities</a:t>
            </a:r>
          </a:p>
          <a:p>
            <a:pPr lvl="1"/>
            <a:r>
              <a:rPr lang="en-US" sz="1800" dirty="0" smtClean="0"/>
              <a:t>Community Activities</a:t>
            </a:r>
          </a:p>
          <a:p>
            <a:pPr lvl="1"/>
            <a:r>
              <a:rPr lang="en-US" sz="1800" dirty="0" smtClean="0"/>
              <a:t>Work </a:t>
            </a:r>
          </a:p>
          <a:p>
            <a:pPr lvl="1"/>
            <a:r>
              <a:rPr lang="en-US" sz="1800" dirty="0" smtClean="0"/>
              <a:t>Volunteering</a:t>
            </a:r>
            <a:endParaRPr lang="en-US" sz="1800" dirty="0"/>
          </a:p>
        </p:txBody>
      </p:sp>
    </p:spTree>
    <p:extLst>
      <p:ext uri="{BB962C8B-B14F-4D97-AF65-F5344CB8AC3E}">
        <p14:creationId xmlns:p14="http://schemas.microsoft.com/office/powerpoint/2010/main" val="1846115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Jobs and Activities</a:t>
            </a:r>
            <a:endParaRPr lang="en-US" dirty="0"/>
          </a:p>
        </p:txBody>
      </p:sp>
      <p:sp>
        <p:nvSpPr>
          <p:cNvPr id="3" name="Content Placeholder 2"/>
          <p:cNvSpPr>
            <a:spLocks noGrp="1"/>
          </p:cNvSpPr>
          <p:nvPr>
            <p:ph idx="1"/>
          </p:nvPr>
        </p:nvSpPr>
        <p:spPr/>
        <p:txBody>
          <a:bodyPr>
            <a:normAutofit/>
          </a:bodyPr>
          <a:lstStyle/>
          <a:p>
            <a:r>
              <a:rPr lang="en-US" sz="2400" dirty="0"/>
              <a:t>Your summer experiences provide insight into your character. And holding a summer job at a fast-food restaurant can build as much character as attending a prestigious summer learning program. It's all about what you’ve gained, what you’ve learned and how you communicate that. </a:t>
            </a:r>
            <a:endParaRPr lang="en-US" sz="2400" dirty="0"/>
          </a:p>
        </p:txBody>
      </p:sp>
    </p:spTree>
    <p:extLst>
      <p:ext uri="{BB962C8B-B14F-4D97-AF65-F5344CB8AC3E}">
        <p14:creationId xmlns:p14="http://schemas.microsoft.com/office/powerpoint/2010/main" val="2989961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Essay</a:t>
            </a:r>
            <a:endParaRPr lang="en-US" dirty="0"/>
          </a:p>
        </p:txBody>
      </p:sp>
      <p:sp>
        <p:nvSpPr>
          <p:cNvPr id="3" name="Content Placeholder 2"/>
          <p:cNvSpPr>
            <a:spLocks noGrp="1"/>
          </p:cNvSpPr>
          <p:nvPr>
            <p:ph idx="1"/>
          </p:nvPr>
        </p:nvSpPr>
        <p:spPr/>
        <p:txBody>
          <a:bodyPr>
            <a:normAutofit/>
          </a:bodyPr>
          <a:lstStyle/>
          <a:p>
            <a:r>
              <a:rPr lang="en-US" sz="3200" dirty="0"/>
              <a:t>The college essay gives you the opportunity to show the admission officers who you are and how you will contribute to the college campus. </a:t>
            </a:r>
            <a:endParaRPr lang="en-US" sz="3200" dirty="0" smtClean="0"/>
          </a:p>
          <a:p>
            <a:r>
              <a:rPr lang="en-US" sz="2000" dirty="0"/>
              <a:t>Mike Sexton, vice president for enrollment management at Santa Clara University, says that when admission officers read student essays, they ask themselves, “Would you like this person to be your roommate? Would you like to work on a group project with this person?” The essay can reveal the answers to these questions more than any test score can.</a:t>
            </a:r>
            <a:r>
              <a:rPr lang="en-US" dirty="0"/>
              <a:t> </a:t>
            </a:r>
            <a:endParaRPr lang="en-US" sz="3200" dirty="0"/>
          </a:p>
        </p:txBody>
      </p:sp>
    </p:spTree>
    <p:extLst>
      <p:ext uri="{BB962C8B-B14F-4D97-AF65-F5344CB8AC3E}">
        <p14:creationId xmlns:p14="http://schemas.microsoft.com/office/powerpoint/2010/main" val="34060215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22</TotalTime>
  <Words>249</Words>
  <Application>Microsoft Office PowerPoint</Application>
  <PresentationFormat>Widescreen</PresentationFormat>
  <Paragraphs>36</Paragraphs>
  <Slides>12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2</vt:lpstr>
      <vt:lpstr>Quotable</vt:lpstr>
      <vt:lpstr>Character Counts: What Are Colleges Looking For? </vt:lpstr>
      <vt:lpstr>What are college admission officers looking for when they read your application? </vt:lpstr>
      <vt:lpstr>Earl Johnson, Associate Vice President and Dean of Admission, University of Tulsa</vt:lpstr>
      <vt:lpstr>Qualities</vt:lpstr>
      <vt:lpstr>PowerPoint Presentation</vt:lpstr>
      <vt:lpstr>So how do I show colleges what is Special about Me?</vt:lpstr>
      <vt:lpstr>Extracurricular Activities</vt:lpstr>
      <vt:lpstr>Summer Jobs and Activities</vt:lpstr>
      <vt:lpstr>College Essay</vt:lpstr>
      <vt:lpstr>College Essay (Con’t)</vt:lpstr>
      <vt:lpstr>Recommendation Letters</vt:lpstr>
      <vt:lpstr>Other useful tips to keep in mind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Counts: What Are Colleges Looking For?</dc:title>
  <dc:creator>Sondra Cook</dc:creator>
  <cp:lastModifiedBy>Sondra Cook</cp:lastModifiedBy>
  <cp:revision>3</cp:revision>
  <dcterms:created xsi:type="dcterms:W3CDTF">2017-11-30T10:38:52Z</dcterms:created>
  <dcterms:modified xsi:type="dcterms:W3CDTF">2017-11-30T11:01:23Z</dcterms:modified>
</cp:coreProperties>
</file>