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5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planner.org/students/self-assessments/learning-styles.s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llev.com/samanthavida332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8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  <p:pic>
        <p:nvPicPr>
          <p:cNvPr id="1026" name="Picture 2" descr="Image result for learning sty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671" y="2477193"/>
            <a:ext cx="3671455" cy="35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77696" y="2477193"/>
            <a:ext cx="4718304" cy="3310128"/>
          </a:xfrm>
        </p:spPr>
        <p:txBody>
          <a:bodyPr/>
          <a:lstStyle/>
          <a:p>
            <a:r>
              <a:rPr lang="en-US" dirty="0" smtClean="0"/>
              <a:t>Knowing your learning style will help you study SMARTER, not HARDER!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5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2157153"/>
          </a:xfrm>
        </p:spPr>
        <p:txBody>
          <a:bodyPr>
            <a:normAutofit/>
          </a:bodyPr>
          <a:lstStyle/>
          <a:p>
            <a:r>
              <a:rPr lang="en-US" sz="4000" u="sng" dirty="0">
                <a:hlinkClick r:id="rId2"/>
              </a:rPr>
              <a:t>http://www.educationplanner.org/students/self-assessments/learning-styles.shtml</a:t>
            </a:r>
            <a:r>
              <a:rPr lang="en-US" sz="40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6998" y="4125191"/>
            <a:ext cx="9349599" cy="1651739"/>
          </a:xfrm>
        </p:spPr>
        <p:txBody>
          <a:bodyPr>
            <a:normAutofit/>
          </a:bodyPr>
          <a:lstStyle/>
          <a:p>
            <a:r>
              <a:rPr lang="en-US" dirty="0" smtClean="0"/>
              <a:t>Write down your learning style(s) on your worksheet.</a:t>
            </a:r>
          </a:p>
          <a:p>
            <a:r>
              <a:rPr lang="en-US" dirty="0" smtClean="0"/>
              <a:t>Read through the study tips for your learning style.</a:t>
            </a:r>
          </a:p>
          <a:p>
            <a:r>
              <a:rPr lang="en-US" dirty="0" smtClean="0"/>
              <a:t>Write a few of your favorite study tips.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was your result?  </a:t>
            </a:r>
          </a:p>
          <a:p>
            <a:r>
              <a:rPr lang="en-US" dirty="0" smtClean="0"/>
              <a:t>Take the poll!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PollEv.com/samanthavida332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6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poster that uses a creative way to suggest study tips for your learning style.</a:t>
            </a:r>
          </a:p>
          <a:p>
            <a:r>
              <a:rPr lang="en-US" dirty="0" smtClean="0"/>
              <a:t>Gather in a group with other students (5-6) who have the same learning style.</a:t>
            </a:r>
          </a:p>
          <a:p>
            <a:r>
              <a:rPr lang="en-US" dirty="0" smtClean="0"/>
              <a:t>You will present your poster to the class in 10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4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113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Learning Styles</vt:lpstr>
      <vt:lpstr>Learning Styles</vt:lpstr>
      <vt:lpstr>Learning Styles Assessment</vt:lpstr>
      <vt:lpstr>Learning Styles Assessment</vt:lpstr>
      <vt:lpstr>Learning Styles</vt:lpstr>
    </vt:vector>
  </TitlesOfParts>
  <Company>Zionsville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Self-Awareness</dc:title>
  <dc:creator>Samantha Vidal</dc:creator>
  <cp:lastModifiedBy>Samantha Vidal</cp:lastModifiedBy>
  <cp:revision>6</cp:revision>
  <dcterms:created xsi:type="dcterms:W3CDTF">2016-12-09T20:26:43Z</dcterms:created>
  <dcterms:modified xsi:type="dcterms:W3CDTF">2016-12-13T18:43:34Z</dcterms:modified>
</cp:coreProperties>
</file>