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2" d="100"/>
          <a:sy n="92" d="100"/>
        </p:scale>
        <p:origin x="-259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xmlns="" id="{22589B50-D615-4630-B6F7-29E99FF2C4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test taking skills">
            <a:extLst>
              <a:ext uri="{FF2B5EF4-FFF2-40B4-BE49-F238E27FC236}">
                <a16:creationId xmlns:a16="http://schemas.microsoft.com/office/drawing/2014/main" xmlns="" id="{AB708B2C-9227-43CE-8EB1-DD61C1C4B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45" y="1349117"/>
            <a:ext cx="4153750" cy="4153750"/>
          </a:xfrm>
          <a:prstGeom prst="rect">
            <a:avLst/>
          </a:prstGeom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72">
            <a:extLst>
              <a:ext uri="{FF2B5EF4-FFF2-40B4-BE49-F238E27FC236}">
                <a16:creationId xmlns:a16="http://schemas.microsoft.com/office/drawing/2014/main" xmlns="" id="{B87A83DF-4E7A-4A81-867E-10E29C4BD3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02" name="Freeform 27">
            <a:extLst>
              <a:ext uri="{FF2B5EF4-FFF2-40B4-BE49-F238E27FC236}">
                <a16:creationId xmlns:a16="http://schemas.microsoft.com/office/drawing/2014/main" xmlns="" id="{435515D7-4CE9-4558-BA93-E245EFB64C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55A20-2D22-4C43-9048-F02BC1FB9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5280460" cy="3943250"/>
          </a:xfrm>
        </p:spPr>
        <p:txBody>
          <a:bodyPr>
            <a:normAutofit/>
          </a:bodyPr>
          <a:lstStyle/>
          <a:p>
            <a:r>
              <a:rPr lang="en-US" sz="4800" u="sng" dirty="0">
                <a:solidFill>
                  <a:srgbClr val="FEFFFF"/>
                </a:solidFill>
              </a:rPr>
              <a:t>Test Taking Skills</a:t>
            </a:r>
            <a:r>
              <a:rPr lang="en-US" sz="4000" dirty="0">
                <a:solidFill>
                  <a:srgbClr val="FEFFFF"/>
                </a:solidFill>
              </a:rPr>
              <a:t/>
            </a:r>
            <a:br>
              <a:rPr lang="en-US" sz="4000" dirty="0">
                <a:solidFill>
                  <a:srgbClr val="FEFFFF"/>
                </a:solidFill>
              </a:rPr>
            </a:br>
            <a:endParaRPr lang="en-US" sz="4000" dirty="0">
              <a:solidFill>
                <a:srgbClr val="FE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DC35AC-16DF-4510-8722-D1DE0D66E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5280459" cy="54426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EFFFF"/>
                </a:solidFill>
              </a:rPr>
              <a:t>Ms. Scanlon</a:t>
            </a:r>
          </a:p>
        </p:txBody>
      </p:sp>
    </p:spTree>
    <p:extLst>
      <p:ext uri="{BB962C8B-B14F-4D97-AF65-F5344CB8AC3E}">
        <p14:creationId xmlns:p14="http://schemas.microsoft.com/office/powerpoint/2010/main" val="14361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BB82A-DE44-47F2-AA4E-8374FB5E6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725" y="325119"/>
            <a:ext cx="8911687" cy="1280890"/>
          </a:xfrm>
        </p:spPr>
        <p:txBody>
          <a:bodyPr/>
          <a:lstStyle/>
          <a:p>
            <a:r>
              <a:rPr lang="en-US" u="sng" dirty="0"/>
              <a:t>High School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A3F6D9-810A-4781-891D-6EED40AA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412" y="619125"/>
            <a:ext cx="8915400" cy="5934077"/>
          </a:xfrm>
        </p:spPr>
        <p:txBody>
          <a:bodyPr>
            <a:noAutofit/>
          </a:bodyPr>
          <a:lstStyle/>
          <a:p>
            <a:endParaRPr lang="en-US" sz="2200" b="1" dirty="0"/>
          </a:p>
          <a:p>
            <a:r>
              <a:rPr lang="en-US" sz="2200" b="1" dirty="0"/>
              <a:t>PSAT (Preliminary Scholastic Aptitude Test): </a:t>
            </a:r>
          </a:p>
          <a:p>
            <a:pPr marL="0" indent="0">
              <a:buNone/>
            </a:pPr>
            <a:r>
              <a:rPr lang="en-US" sz="2200" dirty="0"/>
              <a:t>Take twice- once during both sophomore and junior years. Only junior year score can count towards National Merit Scholarship (for top scores across the country)</a:t>
            </a:r>
          </a:p>
          <a:p>
            <a:endParaRPr lang="en-US" sz="2200" dirty="0"/>
          </a:p>
          <a:p>
            <a:r>
              <a:rPr lang="en-US" sz="2200" b="1" dirty="0"/>
              <a:t>SAT (Scholastic Aptitude Test) or ACT</a:t>
            </a:r>
          </a:p>
          <a:p>
            <a:pPr marL="0" indent="0">
              <a:buNone/>
            </a:pPr>
            <a:r>
              <a:rPr lang="en-US" sz="2200" dirty="0"/>
              <a:t>Take twice- fall and spring of junior year</a:t>
            </a:r>
          </a:p>
          <a:p>
            <a:pPr marL="0" indent="0">
              <a:buNone/>
            </a:pPr>
            <a:r>
              <a:rPr lang="en-US" sz="2200" dirty="0"/>
              <a:t>	-Study for the test! (College Board SAT Study Guide Book, 	College Board Word of the Day, College Board Question of 	the Day, SAT tutors and classes)</a:t>
            </a:r>
          </a:p>
          <a:p>
            <a:pPr marL="0" indent="0">
              <a:buNone/>
            </a:pPr>
            <a:r>
              <a:rPr lang="en-US" sz="2200" dirty="0"/>
              <a:t>	-SAT is super scored, unlike ACT. SAT writing is not factored 	into score</a:t>
            </a:r>
          </a:p>
          <a:p>
            <a:pPr marL="0" indent="0">
              <a:buNone/>
            </a:pPr>
            <a:r>
              <a:rPr lang="en-US" sz="2200" dirty="0"/>
              <a:t>	-Fee waiver if on free/reduced lunch or 21</a:t>
            </a:r>
            <a:r>
              <a:rPr lang="en-US" sz="2200" baseline="30000" dirty="0"/>
              <a:t>st</a:t>
            </a:r>
            <a:r>
              <a:rPr lang="en-US" sz="2200" dirty="0"/>
              <a:t> Century</a:t>
            </a:r>
            <a:r>
              <a:rPr lang="en-US" sz="2400" dirty="0"/>
              <a:t> Scholar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776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7B002D-2AFC-4799-87A0-A54514A7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High School Tests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32B1C-26E2-4E37-B129-9FDA8C70C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5901"/>
            <a:ext cx="8915400" cy="5153024"/>
          </a:xfrm>
        </p:spPr>
        <p:txBody>
          <a:bodyPr>
            <a:normAutofit lnSpcReduction="10000"/>
          </a:bodyPr>
          <a:lstStyle/>
          <a:p>
            <a:endParaRPr lang="en-US" sz="1600" b="1" dirty="0"/>
          </a:p>
          <a:p>
            <a:r>
              <a:rPr lang="en-US" sz="2400" b="1" dirty="0"/>
              <a:t>ASVAB (Armed Services Vocational Aptitude Battery)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-Used by all branches of the military </a:t>
            </a:r>
          </a:p>
          <a:p>
            <a:pPr marL="0" indent="0">
              <a:buNone/>
            </a:pPr>
            <a:r>
              <a:rPr lang="en-US" sz="2400" dirty="0"/>
              <a:t>	-Use ASVAB study guide</a:t>
            </a:r>
          </a:p>
          <a:p>
            <a:pPr marL="0" indent="0">
              <a:buNone/>
            </a:pPr>
            <a:r>
              <a:rPr lang="en-US" sz="2400" dirty="0"/>
              <a:t>	-Helps determine specialty in military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err="1"/>
              <a:t>WorkKeys</a:t>
            </a:r>
            <a:r>
              <a:rPr lang="en-US" sz="2400" b="1" dirty="0"/>
              <a:t> </a:t>
            </a:r>
          </a:p>
          <a:p>
            <a:pPr marL="457200" lvl="1" indent="0">
              <a:buNone/>
            </a:pPr>
            <a:r>
              <a:rPr lang="en-US" sz="2400" dirty="0"/>
              <a:t>-Very relevant, solve actual workplace problems</a:t>
            </a:r>
          </a:p>
          <a:p>
            <a:pPr marL="457200" lvl="1" indent="0">
              <a:buNone/>
            </a:pPr>
            <a:r>
              <a:rPr lang="en-US" sz="2400" dirty="0"/>
              <a:t>-Applied Math, Graphic Literacy, and Workplace Documents</a:t>
            </a:r>
          </a:p>
          <a:p>
            <a:pPr marL="457200" lvl="1" indent="0">
              <a:buNone/>
            </a:pPr>
            <a:r>
              <a:rPr lang="en-US" sz="2400" dirty="0"/>
              <a:t>-If you pass all 3 components, you can receive a National Career Readiness Certificate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7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352A8-3A85-4CB1-8743-F21DB845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Remember:</a:t>
            </a:r>
          </a:p>
          <a:p>
            <a:endParaRPr lang="en-US" dirty="0"/>
          </a:p>
          <a:p>
            <a:r>
              <a:rPr lang="en-US" sz="3600" dirty="0"/>
              <a:t>You are smart! You are prepared! You’ve got this and will do great!</a:t>
            </a:r>
          </a:p>
        </p:txBody>
      </p:sp>
    </p:spTree>
    <p:extLst>
      <p:ext uri="{BB962C8B-B14F-4D97-AF65-F5344CB8AC3E}">
        <p14:creationId xmlns:p14="http://schemas.microsoft.com/office/powerpoint/2010/main" val="181061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1D060-3993-4EEE-92F7-86E90849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What is Test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7E1755-78A8-491A-B2D6-1FF87F486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4886" y="1585689"/>
            <a:ext cx="9229725" cy="5072285"/>
          </a:xfrm>
        </p:spPr>
        <p:txBody>
          <a:bodyPr>
            <a:normAutofit/>
          </a:bodyPr>
          <a:lstStyle/>
          <a:p>
            <a:r>
              <a:rPr lang="en-US" sz="2800" dirty="0"/>
              <a:t>Test anxiety is a general fear and/or discomfort with taking tests. </a:t>
            </a:r>
          </a:p>
          <a:p>
            <a:r>
              <a:rPr lang="en-US" sz="2800" dirty="0"/>
              <a:t>Anxiety runs along a continuum and ranges anywhere from very mild to severe.</a:t>
            </a:r>
          </a:p>
          <a:p>
            <a:r>
              <a:rPr lang="en-US" sz="2800" dirty="0"/>
              <a:t>It is impossible for our bodies to be anxious and relaxed at the same time- can’t be both.</a:t>
            </a:r>
          </a:p>
          <a:p>
            <a:r>
              <a:rPr lang="en-US" sz="2800" dirty="0"/>
              <a:t>Symptoms of test anxiety: rapid heart rate, sweating, racing thoughts, restlessness, poor concentration, nausea </a:t>
            </a:r>
          </a:p>
          <a:p>
            <a:r>
              <a:rPr lang="en-US" sz="2800" dirty="0"/>
              <a:t>Goal: reduce general anxiety and test anxiety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2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A4883-771A-47EA-B06F-C7EB95BD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Manage Test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8A72D3-D27C-4E38-A454-C9708FD0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880" y="1452880"/>
            <a:ext cx="9543732" cy="4998720"/>
          </a:xfrm>
        </p:spPr>
        <p:txBody>
          <a:bodyPr>
            <a:normAutofit/>
          </a:bodyPr>
          <a:lstStyle/>
          <a:p>
            <a:r>
              <a:rPr lang="en-US" sz="2800" dirty="0"/>
              <a:t>Be as prepared as possible- study in advance!</a:t>
            </a:r>
          </a:p>
          <a:p>
            <a:r>
              <a:rPr lang="en-US" sz="2800" dirty="0"/>
              <a:t>Focus on your breathing- deep breathing: put both feet on the floor, put both hands on your stomach, and breathe in through your nose and exhale from your mouth</a:t>
            </a:r>
          </a:p>
          <a:p>
            <a:r>
              <a:rPr lang="en-US" sz="2800" dirty="0"/>
              <a:t>Count back from 10</a:t>
            </a:r>
          </a:p>
          <a:p>
            <a:r>
              <a:rPr lang="en-US" sz="2800" dirty="0"/>
              <a:t>Release tension in your body</a:t>
            </a:r>
          </a:p>
          <a:p>
            <a:r>
              <a:rPr lang="en-US" sz="2800" dirty="0"/>
              <a:t>Positive self talk: tell yourself you are smart, prepared, and will do well on your test!</a:t>
            </a:r>
          </a:p>
          <a:p>
            <a:r>
              <a:rPr lang="en-US" sz="2800" dirty="0"/>
              <a:t>Avoid negative thoughts and catastrophizing</a:t>
            </a:r>
          </a:p>
        </p:txBody>
      </p:sp>
    </p:spTree>
    <p:extLst>
      <p:ext uri="{BB962C8B-B14F-4D97-AF65-F5344CB8AC3E}">
        <p14:creationId xmlns:p14="http://schemas.microsoft.com/office/powerpoint/2010/main" val="415025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1B7E2-EDA7-4EBB-AA25-C330C259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u="sng" dirty="0"/>
              <a:t>How to Prepare for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42F9DC-AEA4-4EEF-9152-3D577E25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9699"/>
            <a:ext cx="8915400" cy="5172075"/>
          </a:xfrm>
        </p:spPr>
        <p:txBody>
          <a:bodyPr>
            <a:normAutofit/>
          </a:bodyPr>
          <a:lstStyle/>
          <a:p>
            <a:r>
              <a:rPr lang="en-US" sz="2400" dirty="0"/>
              <a:t>Play to your strengths- study the way that is best for your learning style</a:t>
            </a:r>
          </a:p>
          <a:p>
            <a:r>
              <a:rPr lang="en-US" sz="2400" dirty="0"/>
              <a:t>Start studying in advance- if the test is on Friday, start studying Monday so you will have seen the material 4 times before test</a:t>
            </a:r>
          </a:p>
          <a:p>
            <a:r>
              <a:rPr lang="en-US" sz="2400" dirty="0"/>
              <a:t>Re-read/re-write all notes each night before the test</a:t>
            </a:r>
          </a:p>
          <a:p>
            <a:r>
              <a:rPr lang="en-US" sz="2400" dirty="0"/>
              <a:t>Do practice problems, especially for math and science</a:t>
            </a:r>
          </a:p>
          <a:p>
            <a:r>
              <a:rPr lang="en-US" sz="2400" dirty="0"/>
              <a:t>Write down likely test questions and answers</a:t>
            </a:r>
          </a:p>
          <a:p>
            <a:r>
              <a:rPr lang="en-US" sz="2400" dirty="0"/>
              <a:t>Ask teacher questions</a:t>
            </a:r>
          </a:p>
          <a:p>
            <a:r>
              <a:rPr lang="en-US" sz="2400" dirty="0"/>
              <a:t>Get plenty of sleep and eat a healthy breakfast the day of the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7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est taking tips">
            <a:extLst>
              <a:ext uri="{FF2B5EF4-FFF2-40B4-BE49-F238E27FC236}">
                <a16:creationId xmlns:a16="http://schemas.microsoft.com/office/drawing/2014/main" xmlns="" id="{F9887445-33A2-4DC7-AE56-53C69BF6B2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867" y="345439"/>
            <a:ext cx="8544453" cy="640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32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985CD-F250-41D4-8668-72FD32FF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Test Taking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3EFD4B-2447-4052-A50E-A14E77F0B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5399"/>
            <a:ext cx="8915400" cy="5343525"/>
          </a:xfrm>
        </p:spPr>
        <p:txBody>
          <a:bodyPr>
            <a:normAutofit/>
          </a:bodyPr>
          <a:lstStyle/>
          <a:p>
            <a:r>
              <a:rPr lang="en-US" sz="2000" dirty="0"/>
              <a:t>Distractors</a:t>
            </a:r>
          </a:p>
          <a:p>
            <a:pPr marL="0" indent="0">
              <a:buNone/>
            </a:pPr>
            <a:r>
              <a:rPr lang="en-US" sz="2000" dirty="0"/>
              <a:t>	-usually 1 or 2 distractor answers you can easily eliminate </a:t>
            </a:r>
          </a:p>
          <a:p>
            <a:pPr marL="0" indent="0">
              <a:buNone/>
            </a:pPr>
            <a:r>
              <a:rPr lang="en-US" sz="2000" b="1" dirty="0"/>
              <a:t>STEP 1: Read the question and answer entirely. </a:t>
            </a:r>
          </a:p>
          <a:p>
            <a:pPr marL="0" indent="0">
              <a:buNone/>
            </a:pPr>
            <a:r>
              <a:rPr lang="en-US" sz="2000" dirty="0"/>
              <a:t>Do not jump to an immediate answer. Eliminate any distractors and once you do so, you increase your odds of choosing the correct answer. </a:t>
            </a:r>
          </a:p>
          <a:p>
            <a:pPr marL="0" indent="0">
              <a:buNone/>
            </a:pPr>
            <a:r>
              <a:rPr lang="en-US" sz="2000" dirty="0"/>
              <a:t>Read Question 1 and all 4 responses.</a:t>
            </a:r>
          </a:p>
          <a:p>
            <a:pPr>
              <a:buAutoNum type="arabicParenR"/>
            </a:pPr>
            <a:r>
              <a:rPr lang="en-US" sz="2000" dirty="0"/>
              <a:t>Breakfast is an important meal of the day. It is usually eaten at what time of day?</a:t>
            </a:r>
          </a:p>
          <a:p>
            <a:pPr marL="0" indent="0">
              <a:buNone/>
            </a:pPr>
            <a:r>
              <a:rPr lang="en-US" sz="2000" dirty="0"/>
              <a:t>	a) At work</a:t>
            </a:r>
          </a:p>
          <a:p>
            <a:pPr marL="0" indent="0">
              <a:buNone/>
            </a:pPr>
            <a:r>
              <a:rPr lang="en-US" sz="2000" dirty="0"/>
              <a:t>	b) In the morning</a:t>
            </a:r>
          </a:p>
          <a:p>
            <a:pPr marL="0" indent="0">
              <a:buNone/>
            </a:pPr>
            <a:r>
              <a:rPr lang="en-US" sz="2000" dirty="0"/>
              <a:t>	c) At a cafe</a:t>
            </a:r>
          </a:p>
          <a:p>
            <a:pPr marL="0" indent="0">
              <a:buNone/>
            </a:pPr>
            <a:r>
              <a:rPr lang="en-US" sz="2000" dirty="0"/>
              <a:t>	d) In the evening</a:t>
            </a:r>
          </a:p>
        </p:txBody>
      </p:sp>
    </p:spTree>
    <p:extLst>
      <p:ext uri="{BB962C8B-B14F-4D97-AF65-F5344CB8AC3E}">
        <p14:creationId xmlns:p14="http://schemas.microsoft.com/office/powerpoint/2010/main" val="416840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532CD3-A114-4E5C-A60B-08A34AAAF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Test Taking Tips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9CDA1E-EF10-48AB-80F9-DA715A05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8750"/>
            <a:ext cx="8915400" cy="512445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STEP 2: Highlight or underline key phrases in the question that provide clues.</a:t>
            </a:r>
          </a:p>
          <a:p>
            <a:pPr>
              <a:buAutoNum type="arabicParenR"/>
            </a:pPr>
            <a:r>
              <a:rPr lang="en-US" u="sng" dirty="0"/>
              <a:t>Breakfast</a:t>
            </a:r>
            <a:r>
              <a:rPr lang="en-US" dirty="0"/>
              <a:t> is an important meal of the day. It is usually eaten at what </a:t>
            </a:r>
            <a:r>
              <a:rPr lang="en-US" u="sng" dirty="0"/>
              <a:t>time of day?</a:t>
            </a:r>
          </a:p>
          <a:p>
            <a:pPr marL="0" indent="0">
              <a:buNone/>
            </a:pPr>
            <a:r>
              <a:rPr lang="en-US" b="1" dirty="0"/>
              <a:t>STEP 3: Cross off answers that do not match the key phrases.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trike="sngStrike" dirty="0">
                <a:solidFill>
                  <a:schemeClr val="tx1"/>
                </a:solidFill>
              </a:rPr>
              <a:t>a) At work </a:t>
            </a:r>
            <a:r>
              <a:rPr lang="en-US" dirty="0">
                <a:solidFill>
                  <a:schemeClr val="tx1"/>
                </a:solidFill>
              </a:rPr>
              <a:t>(location- not time of day)</a:t>
            </a:r>
          </a:p>
          <a:p>
            <a:pPr marL="0" indent="0">
              <a:buNone/>
            </a:pPr>
            <a:r>
              <a:rPr lang="en-US" dirty="0"/>
              <a:t>	b) In the morning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trike="sngStrike" dirty="0"/>
              <a:t>c) At a café </a:t>
            </a:r>
            <a:r>
              <a:rPr lang="en-US" dirty="0"/>
              <a:t>(location- not time of day)</a:t>
            </a:r>
          </a:p>
          <a:p>
            <a:pPr marL="0" indent="0">
              <a:buNone/>
            </a:pPr>
            <a:r>
              <a:rPr lang="en-US" dirty="0"/>
              <a:t>	d) In the evening</a:t>
            </a:r>
          </a:p>
          <a:p>
            <a:pPr marL="0" indent="0">
              <a:buNone/>
            </a:pPr>
            <a:r>
              <a:rPr lang="en-US" b="1" dirty="0"/>
              <a:t>STEP 4: Make a selection from the remaining 2 choices.</a:t>
            </a:r>
          </a:p>
          <a:p>
            <a:pPr marL="0" indent="0">
              <a:buNone/>
            </a:pPr>
            <a:r>
              <a:rPr lang="en-US" dirty="0"/>
              <a:t>Correct Answer: B) In the morning</a:t>
            </a:r>
          </a:p>
          <a:p>
            <a:pPr marL="0" indent="0">
              <a:buNone/>
            </a:pPr>
            <a:r>
              <a:rPr lang="en-US" b="1" dirty="0"/>
              <a:t>STEP 5: Fill in the correct response</a:t>
            </a:r>
            <a:r>
              <a:rPr lang="en-US" dirty="0"/>
              <a:t>. If the test is scantron, make sure you select the correct answer on your physical test and bubble the correct answer on your scantron sheet.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8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CF717-1D59-49A4-9F10-2601DA66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Test Taking Tips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CA2F57-8161-444E-8BA1-2C547BDCD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5" y="1400175"/>
            <a:ext cx="9304337" cy="525462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Briefly flip through the entire test to see the composition of the test </a:t>
            </a:r>
          </a:p>
          <a:p>
            <a:r>
              <a:rPr lang="en-US" sz="2000" dirty="0"/>
              <a:t>If the test is all multiple choice, divide the test time allotted by the number of questions to determine how much time to spend on each question.</a:t>
            </a:r>
          </a:p>
          <a:p>
            <a:pPr marL="0" indent="0">
              <a:buNone/>
            </a:pPr>
            <a:r>
              <a:rPr lang="en-US" sz="2000" dirty="0"/>
              <a:t>	-Example: You have 50 minutes to take a test and there are 25 	multiple choice questions. You have 2 minutes to complete each 	question.</a:t>
            </a:r>
          </a:p>
          <a:p>
            <a:r>
              <a:rPr lang="en-US" sz="2000" dirty="0"/>
              <a:t>Look at point value to determine where to spend your time</a:t>
            </a:r>
          </a:p>
          <a:p>
            <a:pPr marL="0" indent="0">
              <a:buNone/>
            </a:pPr>
            <a:r>
              <a:rPr lang="en-US" sz="2000" dirty="0"/>
              <a:t>	-Example: Your test contains 10 multiple choice questions and each 	question is worth 1 point=10 points. You have 2 essays worth 20 	points 	each=40 points. Multiple choice is worth 10/50 points=20% and 	the 	essay is worth 40/50 points=80%. So you should be spending the 	majority of time on the essay because it is worth the most points.</a:t>
            </a:r>
          </a:p>
          <a:p>
            <a:r>
              <a:rPr lang="en-US" sz="2000" dirty="0"/>
              <a:t>If you don’t know the answer to a question, move on. Put a dot next to the question and come back to it later.</a:t>
            </a:r>
          </a:p>
        </p:txBody>
      </p:sp>
    </p:spTree>
    <p:extLst>
      <p:ext uri="{BB962C8B-B14F-4D97-AF65-F5344CB8AC3E}">
        <p14:creationId xmlns:p14="http://schemas.microsoft.com/office/powerpoint/2010/main" val="1758774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74B960-B237-4B73-8B99-E4F15E05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NOT to do while test taking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AC34A6-AB89-419A-9E16-89431F655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5760"/>
            <a:ext cx="9226868" cy="48869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Don’t rush through the test.</a:t>
            </a:r>
          </a:p>
          <a:p>
            <a:r>
              <a:rPr lang="en-US" sz="2800" dirty="0"/>
              <a:t>Don’t answer a question before reading the question and answers in entirety. </a:t>
            </a:r>
          </a:p>
          <a:p>
            <a:r>
              <a:rPr lang="en-US" sz="2800" dirty="0"/>
              <a:t>Don’t spend too much time on one question. If you don’t know the answer, move on.</a:t>
            </a:r>
          </a:p>
          <a:p>
            <a:r>
              <a:rPr lang="en-US" sz="2800" dirty="0"/>
              <a:t>Don’t change your answers a lot. Go with your gut! Usually when you change your answer, you are generally changing it to an incorrect answer.</a:t>
            </a:r>
          </a:p>
          <a:p>
            <a:r>
              <a:rPr lang="en-US" sz="2800" dirty="0"/>
              <a:t>Don’t leave any questions blank- no penalty for guessing. Multiple choice: 25% chance of being correct.</a:t>
            </a:r>
          </a:p>
        </p:txBody>
      </p:sp>
    </p:spTree>
    <p:extLst>
      <p:ext uri="{BB962C8B-B14F-4D97-AF65-F5344CB8AC3E}">
        <p14:creationId xmlns:p14="http://schemas.microsoft.com/office/powerpoint/2010/main" val="39145469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3464</TotalTime>
  <Words>536</Words>
  <Application>Microsoft Office PowerPoint</Application>
  <PresentationFormat>Custom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Test Taking Skills </vt:lpstr>
      <vt:lpstr> What is Test Anxiety?</vt:lpstr>
      <vt:lpstr>How to Manage Test Anxiety</vt:lpstr>
      <vt:lpstr>How to Prepare for Tests</vt:lpstr>
      <vt:lpstr>PowerPoint Presentation</vt:lpstr>
      <vt:lpstr>Test Taking Tips</vt:lpstr>
      <vt:lpstr>Test Taking Tips (continued)</vt:lpstr>
      <vt:lpstr>Test Taking Tips (continued)</vt:lpstr>
      <vt:lpstr>What NOT to do while test taking</vt:lpstr>
      <vt:lpstr>High School Tests</vt:lpstr>
      <vt:lpstr>High School Tests (continued)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Skills</dc:title>
  <dc:creator>Brooke</dc:creator>
  <cp:lastModifiedBy>Fleck Education</cp:lastModifiedBy>
  <cp:revision>13</cp:revision>
  <dcterms:created xsi:type="dcterms:W3CDTF">2017-11-19T15:33:23Z</dcterms:created>
  <dcterms:modified xsi:type="dcterms:W3CDTF">2017-12-18T18:32:24Z</dcterms:modified>
</cp:coreProperties>
</file>